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6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270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5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09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06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35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7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12/28/2017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12/28/2017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09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12/28/2017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99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6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5A47-4867-E249-87A1-99352D694E18}" type="datetimeFigureOut">
              <a:rPr lang="en-US" smtClean="0"/>
              <a:t>12/28/2017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0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37" y="-22034"/>
            <a:ext cx="9206557" cy="688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06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84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39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59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39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79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14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21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83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91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02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49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50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89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45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29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17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10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03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56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49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55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34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72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12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943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41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655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04"/>
            <a:ext cx="9144000" cy="686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66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18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08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06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15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5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41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0</Words>
  <Application>Microsoft Office PowerPoint</Application>
  <PresentationFormat>Ekran Gösterisi (4:3)</PresentationFormat>
  <Paragraphs>0</Paragraphs>
  <Slides>36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Mehmet Öztürk</dc:creator>
  <cp:lastModifiedBy>AdemKARDESLER</cp:lastModifiedBy>
  <cp:revision>23</cp:revision>
  <dcterms:created xsi:type="dcterms:W3CDTF">2016-04-06T09:20:32Z</dcterms:created>
  <dcterms:modified xsi:type="dcterms:W3CDTF">2017-12-28T09:02:26Z</dcterms:modified>
</cp:coreProperties>
</file>