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1/28/2020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88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1/28/2020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359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1/28/2020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709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1/28/2020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106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1/28/2020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935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1/28/2020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07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1/28/2020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33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1/28/2020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092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1/28/2020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99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1/28/2020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561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1/28/2020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12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A5A47-4867-E249-87A1-99352D694E18}" type="datetimeFigureOut">
              <a:rPr lang="en-US" smtClean="0"/>
              <a:t>1/28/2020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7AE9D-6430-2C45-9D90-E16EFEB58A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90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7"/>
            <a:ext cx="9144000" cy="683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5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4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1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7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2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4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1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3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5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94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07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01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71" y="0"/>
            <a:ext cx="91770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0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6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6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6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88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96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3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5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0</Words>
  <Application>Microsoft Office PowerPoint</Application>
  <PresentationFormat>Ekran Gösterisi (4:3)</PresentationFormat>
  <Paragraphs>0</Paragraphs>
  <Slides>20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cp:lastModifiedBy>Adem Kardeşler</cp:lastModifiedBy>
  <cp:revision>1</cp:revision>
  <dcterms:created xsi:type="dcterms:W3CDTF">2016-04-06T09:20:32Z</dcterms:created>
  <dcterms:modified xsi:type="dcterms:W3CDTF">2020-01-28T12:54:30Z</dcterms:modified>
</cp:coreProperties>
</file>