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1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70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1" autoAdjust="0"/>
    <p:restoredTop sz="94660"/>
  </p:normalViewPr>
  <p:slideViewPr>
    <p:cSldViewPr snapToGrid="0" snapToObjects="1">
      <p:cViewPr varScale="1">
        <p:scale>
          <a:sx n="52" d="100"/>
          <a:sy n="52" d="100"/>
        </p:scale>
        <p:origin x="1116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8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59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09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106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35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7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3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092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899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61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12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A5A47-4867-E249-87A1-99352D694E18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90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3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7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57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98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4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3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86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2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2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34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2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0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7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4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6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64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86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2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2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29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9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9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</TotalTime>
  <Words>0</Words>
  <Application>Microsoft Office PowerPoint</Application>
  <PresentationFormat>Ekran Gösterisi (4:3)</PresentationFormat>
  <Paragraphs>0</Paragraphs>
  <Slides>24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Mehmet Öztürk</dc:creator>
  <cp:lastModifiedBy>AdemKardes</cp:lastModifiedBy>
  <cp:revision>15</cp:revision>
  <dcterms:created xsi:type="dcterms:W3CDTF">2016-04-06T09:20:32Z</dcterms:created>
  <dcterms:modified xsi:type="dcterms:W3CDTF">2016-06-29T12:16:56Z</dcterms:modified>
</cp:coreProperties>
</file>