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1" r:id="rId12"/>
    <p:sldId id="282" r:id="rId13"/>
    <p:sldId id="289" r:id="rId14"/>
    <p:sldId id="283" r:id="rId15"/>
    <p:sldId id="284" r:id="rId16"/>
    <p:sldId id="285" r:id="rId17"/>
    <p:sldId id="286" r:id="rId18"/>
    <p:sldId id="287" r:id="rId19"/>
    <p:sldId id="288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5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7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9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9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A47-4867-E249-87A1-99352D694E18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53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1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2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7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3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8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03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9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50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4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39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47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4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8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Ekran Gösterisi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Mehmet Öztürk</dc:creator>
  <cp:lastModifiedBy>AdemKardes</cp:lastModifiedBy>
  <cp:revision>9</cp:revision>
  <dcterms:created xsi:type="dcterms:W3CDTF">2016-04-06T09:20:32Z</dcterms:created>
  <dcterms:modified xsi:type="dcterms:W3CDTF">2016-06-11T08:58:33Z</dcterms:modified>
</cp:coreProperties>
</file>