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5A47-4867-E249-87A1-99352D694E18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AE9D-6430-2C45-9D90-E16EFEB58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5A47-4867-E249-87A1-99352D694E18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AE9D-6430-2C45-9D90-E16EFEB58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5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5A47-4867-E249-87A1-99352D694E18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AE9D-6430-2C45-9D90-E16EFEB58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0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5A47-4867-E249-87A1-99352D694E18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AE9D-6430-2C45-9D90-E16EFEB58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0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5A47-4867-E249-87A1-99352D694E18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AE9D-6430-2C45-9D90-E16EFEB58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35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5A47-4867-E249-87A1-99352D694E18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AE9D-6430-2C45-9D90-E16EFEB58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7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5A47-4867-E249-87A1-99352D694E18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AE9D-6430-2C45-9D90-E16EFEB58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5A47-4867-E249-87A1-99352D694E18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AE9D-6430-2C45-9D90-E16EFEB58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92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5A47-4867-E249-87A1-99352D694E18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AE9D-6430-2C45-9D90-E16EFEB58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99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5A47-4867-E249-87A1-99352D694E18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AE9D-6430-2C45-9D90-E16EFEB58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6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5A47-4867-E249-87A1-99352D694E18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AE9D-6430-2C45-9D90-E16EFEB58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A5A47-4867-E249-87A1-99352D694E18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7AE9D-6430-2C45-9D90-E16EFEB58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0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7"/>
            <a:ext cx="9144000" cy="68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7"/>
            <a:ext cx="9144000" cy="68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1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7"/>
            <a:ext cx="9144000" cy="68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0"/>
            <a:ext cx="9144000" cy="68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4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7"/>
            <a:ext cx="9144000" cy="68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1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7"/>
            <a:ext cx="9144000" cy="68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5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7"/>
            <a:ext cx="9144000" cy="68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5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7"/>
            <a:ext cx="9144000" cy="68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4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7"/>
            <a:ext cx="9144000" cy="68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3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7"/>
            <a:ext cx="9144000" cy="68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2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7"/>
            <a:ext cx="9144000" cy="68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6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7"/>
            <a:ext cx="9144000" cy="68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8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7"/>
            <a:ext cx="9144000" cy="68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7"/>
            <a:ext cx="9144000" cy="68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9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7"/>
            <a:ext cx="9144000" cy="68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1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7"/>
            <a:ext cx="9144000" cy="68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9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7"/>
            <a:ext cx="9144000" cy="68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7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7"/>
            <a:ext cx="9144000" cy="68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3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7"/>
            <a:ext cx="9144000" cy="68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0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Ekran Gösterisi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Mehmet Öztürk</dc:creator>
  <cp:lastModifiedBy>AdemKardes</cp:lastModifiedBy>
  <cp:revision>9</cp:revision>
  <dcterms:created xsi:type="dcterms:W3CDTF">2016-04-06T09:20:32Z</dcterms:created>
  <dcterms:modified xsi:type="dcterms:W3CDTF">2016-04-25T09:41:54Z</dcterms:modified>
</cp:coreProperties>
</file>