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5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0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3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7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09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9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6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5A47-4867-E249-87A1-99352D694E18}" type="datetimeFigureOut">
              <a:rPr lang="en-US" smtClean="0"/>
              <a:t>10/20/2016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AE9D-6430-2C45-9D90-E16EFEB5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0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"/>
            <a:ext cx="9144000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2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6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53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5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90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59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11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29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0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29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5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89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90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84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9144000" cy="683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23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94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47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6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11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9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24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Ekran Gösterisi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Mehmet Öztürk</dc:creator>
  <cp:lastModifiedBy>AdemKardes</cp:lastModifiedBy>
  <cp:revision>11</cp:revision>
  <dcterms:created xsi:type="dcterms:W3CDTF">2016-04-06T09:20:32Z</dcterms:created>
  <dcterms:modified xsi:type="dcterms:W3CDTF">2016-10-20T08:58:18Z</dcterms:modified>
</cp:coreProperties>
</file>