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8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8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0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2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5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6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560F-7784-ED42-A91B-653E452184AC}" type="datetimeFigureOut">
              <a:rPr lang="en-US" smtClean="0"/>
              <a:t>27.05.16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F8BB8-A046-B346-B9A3-252A04B9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5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7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0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3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Mehmet Öztürk</dc:creator>
  <cp:lastModifiedBy>Mehmet Öztürk</cp:lastModifiedBy>
  <cp:revision>14</cp:revision>
  <dcterms:created xsi:type="dcterms:W3CDTF">2016-05-24T08:25:34Z</dcterms:created>
  <dcterms:modified xsi:type="dcterms:W3CDTF">2016-05-27T08:08:11Z</dcterms:modified>
</cp:coreProperties>
</file>